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175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08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40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11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46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44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80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093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04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54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E3C04-A03C-4027-9993-CEB32B0E5BD4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CE0BC-28AB-4B8A-931D-761F63D83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28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4 Bioenergetics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Photosynthesis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1886" y="104502"/>
            <a:ext cx="3448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Equation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646130"/>
              </p:ext>
            </p:extLst>
          </p:nvPr>
        </p:nvGraphicFramePr>
        <p:xfrm>
          <a:off x="268513" y="473834"/>
          <a:ext cx="4029166" cy="175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4583">
                  <a:extLst>
                    <a:ext uri="{9D8B030D-6E8A-4147-A177-3AD203B41FA5}">
                      <a16:colId xmlns:a16="http://schemas.microsoft.com/office/drawing/2014/main" val="2815406631"/>
                    </a:ext>
                  </a:extLst>
                </a:gridCol>
                <a:gridCol w="2014583">
                  <a:extLst>
                    <a:ext uri="{9D8B030D-6E8A-4147-A177-3AD203B41FA5}">
                      <a16:colId xmlns:a16="http://schemas.microsoft.com/office/drawing/2014/main" val="240316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Word equation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1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0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Balanced symbol equation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5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756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82297" y="1110343"/>
            <a:ext cx="215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Uses of glucose in plants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4"/>
          <a:stretch/>
        </p:blipFill>
        <p:spPr>
          <a:xfrm>
            <a:off x="8177349" y="104502"/>
            <a:ext cx="576942" cy="4989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118" y="104502"/>
            <a:ext cx="798013" cy="5670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14"/>
          <a:stretch/>
        </p:blipFill>
        <p:spPr>
          <a:xfrm>
            <a:off x="8177349" y="1867205"/>
            <a:ext cx="832649" cy="7184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5"/>
          <a:stretch/>
        </p:blipFill>
        <p:spPr>
          <a:xfrm>
            <a:off x="10868296" y="1867205"/>
            <a:ext cx="875151" cy="7184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08061" y="3435531"/>
            <a:ext cx="4716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Rate of photosynthesis – limiting factors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5708060" y="3746734"/>
            <a:ext cx="4716508" cy="15895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0625" y="3435531"/>
            <a:ext cx="3612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Greenhouses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5"/>
          <a:stretch/>
        </p:blipFill>
        <p:spPr>
          <a:xfrm>
            <a:off x="1435417" y="3874419"/>
            <a:ext cx="942703" cy="80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8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3473" y="2443234"/>
            <a:ext cx="63746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4 Bioenergetics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respiration</a:t>
            </a:r>
          </a:p>
          <a:p>
            <a:pPr algn="ctr"/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886" y="104502"/>
            <a:ext cx="3448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Aerobic respiration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609894"/>
              </p:ext>
            </p:extLst>
          </p:nvPr>
        </p:nvGraphicFramePr>
        <p:xfrm>
          <a:off x="268513" y="473834"/>
          <a:ext cx="4029166" cy="175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4583">
                  <a:extLst>
                    <a:ext uri="{9D8B030D-6E8A-4147-A177-3AD203B41FA5}">
                      <a16:colId xmlns:a16="http://schemas.microsoft.com/office/drawing/2014/main" val="2815406631"/>
                    </a:ext>
                  </a:extLst>
                </a:gridCol>
                <a:gridCol w="2014583">
                  <a:extLst>
                    <a:ext uri="{9D8B030D-6E8A-4147-A177-3AD203B41FA5}">
                      <a16:colId xmlns:a16="http://schemas.microsoft.com/office/drawing/2014/main" val="240316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Word equation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1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0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Balanced symbol equation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5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756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07123" y="979713"/>
            <a:ext cx="215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Uses for respiration 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804" y="180689"/>
            <a:ext cx="673145" cy="6731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81"/>
          <a:stretch/>
        </p:blipFill>
        <p:spPr>
          <a:xfrm>
            <a:off x="6374660" y="131124"/>
            <a:ext cx="952934" cy="7968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159" y="1450979"/>
            <a:ext cx="625002" cy="62500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222570" y="1619789"/>
            <a:ext cx="237690" cy="261256"/>
          </a:xfrm>
          <a:prstGeom prst="ellipse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630085" y="1763480"/>
            <a:ext cx="33963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77875" y="0"/>
            <a:ext cx="493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Anaerobic respiration 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>
          <a:xfrm>
            <a:off x="8332989" y="469840"/>
            <a:ext cx="942703" cy="7972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57"/>
          <a:stretch/>
        </p:blipFill>
        <p:spPr>
          <a:xfrm>
            <a:off x="11110342" y="469840"/>
            <a:ext cx="966564" cy="8229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77875" y="3788229"/>
            <a:ext cx="451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metabolism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5281" y="4060992"/>
            <a:ext cx="625002" cy="625002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9275692" y="4229802"/>
            <a:ext cx="237690" cy="261256"/>
          </a:xfrm>
          <a:prstGeom prst="ellipse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9683207" y="4373493"/>
            <a:ext cx="33963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1520" y="3788229"/>
            <a:ext cx="533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Exercise &amp; Oxygen debt 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194" y="4037924"/>
            <a:ext cx="673145" cy="67314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8043" y="4061486"/>
            <a:ext cx="712333" cy="71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2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5905</TotalTime>
  <Words>43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Moon Flower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6</cp:revision>
  <dcterms:created xsi:type="dcterms:W3CDTF">2020-04-10T13:11:42Z</dcterms:created>
  <dcterms:modified xsi:type="dcterms:W3CDTF">2020-04-14T15:37:16Z</dcterms:modified>
</cp:coreProperties>
</file>