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500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515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513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66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191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946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78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96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32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290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A5183-52E0-425B-A643-77E6614E3F9F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41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5 Homeostasis &amp; Response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Nervous Responses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78332" y="3448594"/>
            <a:ext cx="6244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Reflex arc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193" y="4527213"/>
            <a:ext cx="1904951" cy="10436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3771" y="274320"/>
            <a:ext cx="3905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Receptors &amp; effectors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60627"/>
          <a:stretch/>
        </p:blipFill>
        <p:spPr>
          <a:xfrm>
            <a:off x="627017" y="800406"/>
            <a:ext cx="1639116" cy="3767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8248" y="800406"/>
            <a:ext cx="463738" cy="4784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27680" r="27825"/>
          <a:stretch/>
        </p:blipFill>
        <p:spPr>
          <a:xfrm>
            <a:off x="4021079" y="725185"/>
            <a:ext cx="535577" cy="6042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961120" y="274320"/>
            <a:ext cx="262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synapses</a:t>
            </a:r>
            <a:endParaRPr lang="en-GB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9078" y="643652"/>
            <a:ext cx="589717" cy="59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59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5 Homeostasis &amp; Response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Menstrual cycle, contraception &amp; fertility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0709" y="18288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Hormonal regulation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76"/>
          <a:stretch/>
        </p:blipFill>
        <p:spPr>
          <a:xfrm>
            <a:off x="2140370" y="620899"/>
            <a:ext cx="683384" cy="5844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48"/>
          <a:stretch/>
        </p:blipFill>
        <p:spPr>
          <a:xfrm>
            <a:off x="2140370" y="1711234"/>
            <a:ext cx="758415" cy="6139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8970" y="3514891"/>
            <a:ext cx="314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Menstrual cycle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4332" y="4212150"/>
            <a:ext cx="1457427" cy="13741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6354" y="240290"/>
            <a:ext cx="3331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Contraception &amp; fertility treatment 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48"/>
          <a:stretch/>
        </p:blipFill>
        <p:spPr>
          <a:xfrm>
            <a:off x="9137732" y="609622"/>
            <a:ext cx="430547" cy="3657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319653">
            <a:off x="10503602" y="583010"/>
            <a:ext cx="477370" cy="50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5 Homeostasis &amp; Response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Blood glucose control &amp; diabetes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550" y="1180086"/>
            <a:ext cx="1037322" cy="5207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8091" y="692332"/>
            <a:ext cx="1920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Blood glucose control 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20276"/>
          <a:stretch/>
        </p:blipFill>
        <p:spPr>
          <a:xfrm>
            <a:off x="1271263" y="4624535"/>
            <a:ext cx="763089" cy="6562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9093"/>
          <a:stretch/>
        </p:blipFill>
        <p:spPr>
          <a:xfrm>
            <a:off x="2005507" y="4692952"/>
            <a:ext cx="599446" cy="5878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86800" y="209006"/>
            <a:ext cx="262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Type 1 diabetes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b="7021"/>
          <a:stretch/>
        </p:blipFill>
        <p:spPr>
          <a:xfrm rot="2265203">
            <a:off x="9517724" y="453173"/>
            <a:ext cx="233885" cy="8129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319653">
            <a:off x="10218136" y="637356"/>
            <a:ext cx="477370" cy="5018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86800" y="3125408"/>
            <a:ext cx="262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Type 2 diabetes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b="9759"/>
          <a:stretch/>
        </p:blipFill>
        <p:spPr>
          <a:xfrm>
            <a:off x="9750946" y="3396336"/>
            <a:ext cx="497341" cy="40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0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on Flower">
      <a:majorFont>
        <a:latin typeface="Moon Flower Bold"/>
        <a:ea typeface=""/>
        <a:cs typeface=""/>
      </a:majorFont>
      <a:minorFont>
        <a:latin typeface="Moon Flowe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5971</TotalTime>
  <Words>51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Moon Flower 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13</cp:revision>
  <dcterms:created xsi:type="dcterms:W3CDTF">2020-04-10T13:14:57Z</dcterms:created>
  <dcterms:modified xsi:type="dcterms:W3CDTF">2020-04-14T18:51:50Z</dcterms:modified>
</cp:coreProperties>
</file>