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500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515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513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66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191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946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78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96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07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32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290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A5183-52E0-425B-A643-77E6614E3F9F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F2461-82D4-4A0D-A406-09566F85BB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41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5 Homeostasis &amp; Response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Nervous Responses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78332" y="3448594"/>
            <a:ext cx="6244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Reflex arc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193" y="4527213"/>
            <a:ext cx="1904951" cy="10436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3771" y="274320"/>
            <a:ext cx="3905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Receptors &amp; effectors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60627"/>
          <a:stretch/>
        </p:blipFill>
        <p:spPr>
          <a:xfrm>
            <a:off x="627017" y="800406"/>
            <a:ext cx="1639116" cy="3767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248" y="800406"/>
            <a:ext cx="463738" cy="4784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27680" r="27825"/>
          <a:stretch/>
        </p:blipFill>
        <p:spPr>
          <a:xfrm>
            <a:off x="4021079" y="725185"/>
            <a:ext cx="535577" cy="6042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961120" y="274320"/>
            <a:ext cx="262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synapses</a:t>
            </a:r>
            <a:endParaRPr lang="en-GB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9078" y="643652"/>
            <a:ext cx="589717" cy="59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59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5 Homeostasis &amp; Response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The Brain, Eye &amp; Body temperature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71" y="222069"/>
            <a:ext cx="3383280" cy="378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brain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1214845" y="600891"/>
            <a:ext cx="2495307" cy="1742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9452" y="3371629"/>
            <a:ext cx="270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Eye structure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509452" y="3879517"/>
            <a:ext cx="2468880" cy="2468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68389" y="3371629"/>
            <a:ext cx="139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accommodation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11188" b="4880"/>
          <a:stretch/>
        </p:blipFill>
        <p:spPr>
          <a:xfrm>
            <a:off x="4281933" y="3925627"/>
            <a:ext cx="3282821" cy="18368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04811" y="3371629"/>
            <a:ext cx="245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Defects of the eye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9777" t="24675"/>
          <a:stretch/>
        </p:blipFill>
        <p:spPr>
          <a:xfrm>
            <a:off x="9421729" y="3925627"/>
            <a:ext cx="2050063" cy="12864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961120" y="104503"/>
            <a:ext cx="2510672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Body temperature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5"/>
          <a:stretch/>
        </p:blipFill>
        <p:spPr>
          <a:xfrm>
            <a:off x="9839147" y="362626"/>
            <a:ext cx="650114" cy="55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99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5 Homeostasis &amp; Response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Menstrual cycle, contraception &amp; fertility 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0709" y="18288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Hormonal regulation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76"/>
          <a:stretch/>
        </p:blipFill>
        <p:spPr>
          <a:xfrm>
            <a:off x="2140370" y="620899"/>
            <a:ext cx="683384" cy="5844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48"/>
          <a:stretch/>
        </p:blipFill>
        <p:spPr>
          <a:xfrm>
            <a:off x="2140370" y="1711234"/>
            <a:ext cx="758415" cy="6139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8970" y="3514891"/>
            <a:ext cx="314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Menstrual cycle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4332" y="4212150"/>
            <a:ext cx="1457427" cy="13741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6354" y="240290"/>
            <a:ext cx="3331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Contraception &amp; fertility treatment 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48"/>
          <a:stretch/>
        </p:blipFill>
        <p:spPr>
          <a:xfrm>
            <a:off x="9137732" y="609622"/>
            <a:ext cx="430547" cy="3657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319653">
            <a:off x="10503602" y="583010"/>
            <a:ext cx="477370" cy="50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3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5 Homeostasis &amp; Response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Blood glucose control &amp; diabetes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550" y="1180086"/>
            <a:ext cx="1037322" cy="5207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8091" y="692332"/>
            <a:ext cx="192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Blood glucose control 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20276"/>
          <a:stretch/>
        </p:blipFill>
        <p:spPr>
          <a:xfrm>
            <a:off x="1271263" y="4624535"/>
            <a:ext cx="763089" cy="6562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9093"/>
          <a:stretch/>
        </p:blipFill>
        <p:spPr>
          <a:xfrm>
            <a:off x="2005507" y="4692952"/>
            <a:ext cx="599446" cy="587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86800" y="209006"/>
            <a:ext cx="262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Type 1 diabetes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7021"/>
          <a:stretch/>
        </p:blipFill>
        <p:spPr>
          <a:xfrm rot="2265203">
            <a:off x="9517724" y="453173"/>
            <a:ext cx="233885" cy="8129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319653">
            <a:off x="10218136" y="637356"/>
            <a:ext cx="477370" cy="5018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86800" y="3125408"/>
            <a:ext cx="262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Type 2 diabetes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b="9759"/>
          <a:stretch/>
        </p:blipFill>
        <p:spPr>
          <a:xfrm>
            <a:off x="9750946" y="3396336"/>
            <a:ext cx="497341" cy="40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0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5 Homeostasis &amp; Response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The Kidney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3509" y="182880"/>
            <a:ext cx="4336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Hormonal regulation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76"/>
          <a:stretch/>
        </p:blipFill>
        <p:spPr>
          <a:xfrm>
            <a:off x="2140370" y="620899"/>
            <a:ext cx="683384" cy="5844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6163"/>
          <a:stretch/>
        </p:blipFill>
        <p:spPr>
          <a:xfrm>
            <a:off x="2002274" y="3236541"/>
            <a:ext cx="959576" cy="9696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53006" y="182880"/>
            <a:ext cx="2181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dialysis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70421" y="1675096"/>
            <a:ext cx="3724548" cy="312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06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5 Homeostasis &amp; Response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Plant hormones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261257"/>
            <a:ext cx="3918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phototropism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41528" y="866231"/>
            <a:ext cx="2428875" cy="1885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24800" y="261257"/>
            <a:ext cx="3918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geotropism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69753" y="658127"/>
            <a:ext cx="3028950" cy="15144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76057" y="3618411"/>
            <a:ext cx="3667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Using plant hormones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79714" y="4193177"/>
            <a:ext cx="245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auxins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264331" y="4211139"/>
            <a:ext cx="216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gibberellin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9196251" y="4211139"/>
            <a:ext cx="2351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ethene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229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5971</TotalTime>
  <Words>99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Moon Flower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12</cp:revision>
  <dcterms:created xsi:type="dcterms:W3CDTF">2020-04-10T13:14:57Z</dcterms:created>
  <dcterms:modified xsi:type="dcterms:W3CDTF">2020-04-14T16:46:21Z</dcterms:modified>
</cp:coreProperties>
</file>