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949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12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341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599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51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886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759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167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2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032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17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4.wdp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microsoft.com/office/2007/relationships/hdphoto" Target="../media/hdphoto5.wdp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17.png"/><Relationship Id="rId10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6 Inheritance, Variation &amp; Evolution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Sexual &amp; Asexual reproduction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9268" y="182881"/>
            <a:ext cx="249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definitions</a:t>
            </a:r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828297"/>
              </p:ext>
            </p:extLst>
          </p:nvPr>
        </p:nvGraphicFramePr>
        <p:xfrm>
          <a:off x="203200" y="552213"/>
          <a:ext cx="5100320" cy="11459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0160">
                  <a:extLst>
                    <a:ext uri="{9D8B030D-6E8A-4147-A177-3AD203B41FA5}">
                      <a16:colId xmlns:a16="http://schemas.microsoft.com/office/drawing/2014/main" val="3832427948"/>
                    </a:ext>
                  </a:extLst>
                </a:gridCol>
                <a:gridCol w="2550160">
                  <a:extLst>
                    <a:ext uri="{9D8B030D-6E8A-4147-A177-3AD203B41FA5}">
                      <a16:colId xmlns:a16="http://schemas.microsoft.com/office/drawing/2014/main" val="1810561786"/>
                    </a:ext>
                  </a:extLst>
                </a:gridCol>
              </a:tblGrid>
              <a:tr h="572979">
                <a:tc>
                  <a:txBody>
                    <a:bodyPr/>
                    <a:lstStyle/>
                    <a:p>
                      <a:r>
                        <a:rPr lang="en-GB" dirty="0" smtClean="0"/>
                        <a:t>Sexual</a:t>
                      </a:r>
                      <a:r>
                        <a:rPr lang="en-GB" baseline="0" dirty="0" smtClean="0"/>
                        <a:t> reproduction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176181"/>
                  </a:ext>
                </a:extLst>
              </a:tr>
              <a:tr h="572979">
                <a:tc>
                  <a:txBody>
                    <a:bodyPr/>
                    <a:lstStyle/>
                    <a:p>
                      <a:r>
                        <a:rPr lang="en-GB" dirty="0" smtClean="0"/>
                        <a:t>Asexual reproduction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50872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19235" y="3540034"/>
            <a:ext cx="3013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gametes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35" y="3924589"/>
            <a:ext cx="557756" cy="5577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698" y="4107035"/>
            <a:ext cx="384179" cy="1928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3681" y="4107035"/>
            <a:ext cx="376985" cy="37531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44000" y="3138"/>
            <a:ext cx="2886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meiosis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39666" y="674865"/>
            <a:ext cx="3568093" cy="539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68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6 Inheritance, Variation &amp; Evolution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DNA, </a:t>
            </a:r>
            <a:r>
              <a:rPr lang="en-GB" sz="3600" dirty="0" smtClean="0">
                <a:latin typeface="Moon Flower Bold" panose="02000500000000000000" pitchFamily="2" charset="0"/>
              </a:rPr>
              <a:t>Genome &amp; </a:t>
            </a:r>
            <a:r>
              <a:rPr lang="en-GB" sz="3600" dirty="0" smtClean="0">
                <a:latin typeface="Moon Flower Bold" panose="02000500000000000000" pitchFamily="2" charset="0"/>
              </a:rPr>
              <a:t>Mutations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47166" y="169817"/>
            <a:ext cx="333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genome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3851"/>
          <a:stretch/>
        </p:blipFill>
        <p:spPr>
          <a:xfrm>
            <a:off x="8891996" y="539149"/>
            <a:ext cx="2211433" cy="11948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5394" y="169817"/>
            <a:ext cx="278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Dna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422" t="1550" r="3012" b="2369"/>
          <a:stretch/>
        </p:blipFill>
        <p:spPr>
          <a:xfrm>
            <a:off x="372290" y="733306"/>
            <a:ext cx="2090057" cy="139772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57"/>
          <a:stretch/>
        </p:blipFill>
        <p:spPr>
          <a:xfrm>
            <a:off x="5635534" y="3867299"/>
            <a:ext cx="1060269" cy="90274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683066" y="350559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Moon Flower Bold" panose="02000500000000000000" pitchFamily="2" charset="0"/>
              </a:rPr>
              <a:t>Mutations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536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6 Inheritance, Variation &amp; Evolution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Genetic Inheritance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3" y="18288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Punnett squares 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016138" y="3762103"/>
            <a:ext cx="6544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Inherited disorders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7711" y="4791298"/>
            <a:ext cx="1228725" cy="924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77056" y="4714565"/>
            <a:ext cx="1383574" cy="10009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5408023" y="4714565"/>
            <a:ext cx="1713750" cy="11404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528" y="608035"/>
            <a:ext cx="2505075" cy="1828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biLevel thresh="50000"/>
          </a:blip>
          <a:stretch>
            <a:fillRect/>
          </a:stretch>
        </p:blipFill>
        <p:spPr>
          <a:xfrm>
            <a:off x="9046436" y="552212"/>
            <a:ext cx="2120129" cy="15900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761455" y="18288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Sex determination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48640" y="3944983"/>
            <a:ext cx="2704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variation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05" b="40190"/>
          <a:stretch/>
        </p:blipFill>
        <p:spPr>
          <a:xfrm>
            <a:off x="1277162" y="4322423"/>
            <a:ext cx="623483" cy="18645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0" t="6857" r="19460" b="18095"/>
          <a:stretch/>
        </p:blipFill>
        <p:spPr>
          <a:xfrm>
            <a:off x="2047771" y="4219962"/>
            <a:ext cx="332765" cy="39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72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6 Inheritance, Variation &amp; Evolution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Evolution &amp; Classification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6168" y="313509"/>
            <a:ext cx="4467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Natural selection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7655" b="21105"/>
          <a:stretch/>
        </p:blipFill>
        <p:spPr>
          <a:xfrm>
            <a:off x="1594484" y="682841"/>
            <a:ext cx="2010863" cy="6157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987246" y="369604"/>
            <a:ext cx="2769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Evidence for evolution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9622" r="18885"/>
          <a:stretch/>
        </p:blipFill>
        <p:spPr>
          <a:xfrm>
            <a:off x="9999616" y="738936"/>
            <a:ext cx="744583" cy="63666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731833" y="2841037"/>
            <a:ext cx="214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extinction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34753" y="3257738"/>
            <a:ext cx="1135516" cy="75563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68429" y="3371629"/>
            <a:ext cx="1711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Antibiotic resistance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3513" y="3687807"/>
            <a:ext cx="2801471" cy="12956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9553" y="3371629"/>
            <a:ext cx="1711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classification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4427" b="3705"/>
          <a:stretch/>
        </p:blipFill>
        <p:spPr>
          <a:xfrm>
            <a:off x="755247" y="3898411"/>
            <a:ext cx="1600251" cy="140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15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3197" y="2325189"/>
            <a:ext cx="688412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6 Inheritance, Variation &amp; Evolution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Selective </a:t>
            </a:r>
            <a:r>
              <a:rPr lang="en-GB" sz="3600" dirty="0" smtClean="0">
                <a:latin typeface="Moon Flower Bold" panose="02000500000000000000" pitchFamily="2" charset="0"/>
              </a:rPr>
              <a:t>breeding &amp; </a:t>
            </a:r>
            <a:r>
              <a:rPr lang="en-GB" sz="3600" dirty="0" smtClean="0">
                <a:latin typeface="Moon Flower Bold" panose="02000500000000000000" pitchFamily="2" charset="0"/>
              </a:rPr>
              <a:t>genetic </a:t>
            </a:r>
            <a:r>
              <a:rPr lang="en-GB" sz="3600" dirty="0" smtClean="0">
                <a:latin typeface="Moon Flower Bold" panose="02000500000000000000" pitchFamily="2" charset="0"/>
              </a:rPr>
              <a:t>engineering</a:t>
            </a:r>
            <a:endParaRPr lang="en-GB" sz="3600" dirty="0" smtClean="0">
              <a:latin typeface="Moon Flower Bold" panose="020005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70662" y="169818"/>
            <a:ext cx="4663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Selective breeding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9643"/>
          <a:stretch/>
        </p:blipFill>
        <p:spPr>
          <a:xfrm>
            <a:off x="5309778" y="444135"/>
            <a:ext cx="1385207" cy="7009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67051" y="3513909"/>
            <a:ext cx="3226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Genetic engineering 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4279037" y="3971942"/>
            <a:ext cx="2771775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80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on Flower">
      <a:majorFont>
        <a:latin typeface="Moon Flower Bold"/>
        <a:ea typeface=""/>
        <a:cs typeface=""/>
      </a:majorFont>
      <a:minorFont>
        <a:latin typeface="Moon Flower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84</Words>
  <Application>Microsoft Office PowerPoint</Application>
  <PresentationFormat>Widescreen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Moon Flower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Lewis</dc:creator>
  <cp:lastModifiedBy>L Lewis</cp:lastModifiedBy>
  <cp:revision>15</cp:revision>
  <dcterms:created xsi:type="dcterms:W3CDTF">2020-04-10T13:22:52Z</dcterms:created>
  <dcterms:modified xsi:type="dcterms:W3CDTF">2020-04-14T18:55:57Z</dcterms:modified>
</cp:coreProperties>
</file>