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94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12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341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59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5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88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75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16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2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03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0D4FA-BF8C-428B-9C3C-C06BCED543B4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1C46B-8481-4DD4-A96E-C8CAF919D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17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microsoft.com/office/2007/relationships/hdphoto" Target="../media/hdphoto8.wdp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13.wdp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microsoft.com/office/2007/relationships/hdphoto" Target="../media/hdphoto12.wdp"/><Relationship Id="rId5" Type="http://schemas.openxmlformats.org/officeDocument/2006/relationships/image" Target="../media/image23.png"/><Relationship Id="rId15" Type="http://schemas.microsoft.com/office/2007/relationships/hdphoto" Target="../media/hdphoto14.wdp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microsoft.com/office/2007/relationships/hdphoto" Target="../media/hdphoto11.wdp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Sexual &amp; Asexual reproduction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9268" y="182881"/>
            <a:ext cx="249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definitions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828297"/>
              </p:ext>
            </p:extLst>
          </p:nvPr>
        </p:nvGraphicFramePr>
        <p:xfrm>
          <a:off x="203200" y="552213"/>
          <a:ext cx="5100320" cy="1145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0160">
                  <a:extLst>
                    <a:ext uri="{9D8B030D-6E8A-4147-A177-3AD203B41FA5}">
                      <a16:colId xmlns:a16="http://schemas.microsoft.com/office/drawing/2014/main" val="3832427948"/>
                    </a:ext>
                  </a:extLst>
                </a:gridCol>
                <a:gridCol w="2550160">
                  <a:extLst>
                    <a:ext uri="{9D8B030D-6E8A-4147-A177-3AD203B41FA5}">
                      <a16:colId xmlns:a16="http://schemas.microsoft.com/office/drawing/2014/main" val="1810561786"/>
                    </a:ext>
                  </a:extLst>
                </a:gridCol>
              </a:tblGrid>
              <a:tr h="572979">
                <a:tc>
                  <a:txBody>
                    <a:bodyPr/>
                    <a:lstStyle/>
                    <a:p>
                      <a:r>
                        <a:rPr lang="en-GB" dirty="0" smtClean="0"/>
                        <a:t>Sexual</a:t>
                      </a:r>
                      <a:r>
                        <a:rPr lang="en-GB" baseline="0" dirty="0" smtClean="0"/>
                        <a:t> reproduction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76181"/>
                  </a:ext>
                </a:extLst>
              </a:tr>
              <a:tr h="572979">
                <a:tc>
                  <a:txBody>
                    <a:bodyPr/>
                    <a:lstStyle/>
                    <a:p>
                      <a:r>
                        <a:rPr lang="en-GB" dirty="0" smtClean="0"/>
                        <a:t>Asexual reproduction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0872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19235" y="3540034"/>
            <a:ext cx="3013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gametes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235" y="3924589"/>
            <a:ext cx="557756" cy="557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698" y="4107035"/>
            <a:ext cx="384179" cy="1928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681" y="4107035"/>
            <a:ext cx="376985" cy="3753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44000" y="3138"/>
            <a:ext cx="2886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meiosis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9666" y="674865"/>
            <a:ext cx="3568093" cy="539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68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DNA, Genome, Protein synthesis &amp; Mutations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47166" y="169817"/>
            <a:ext cx="333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genome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3851"/>
          <a:stretch/>
        </p:blipFill>
        <p:spPr>
          <a:xfrm>
            <a:off x="8891996" y="539149"/>
            <a:ext cx="2211433" cy="11948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5394" y="169817"/>
            <a:ext cx="278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Dna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422" t="1550" r="3012" b="2369"/>
          <a:stretch/>
        </p:blipFill>
        <p:spPr>
          <a:xfrm>
            <a:off x="372290" y="733306"/>
            <a:ext cx="2090057" cy="13977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4192"/>
          <a:stretch/>
        </p:blipFill>
        <p:spPr>
          <a:xfrm>
            <a:off x="3866606" y="899313"/>
            <a:ext cx="1450521" cy="11303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70217" y="3526971"/>
            <a:ext cx="565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Protein synthesis &amp; mutations 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b="3005"/>
          <a:stretch/>
        </p:blipFill>
        <p:spPr>
          <a:xfrm>
            <a:off x="855735" y="3896303"/>
            <a:ext cx="1123166" cy="13955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6709" r="49421"/>
          <a:stretch/>
        </p:blipFill>
        <p:spPr>
          <a:xfrm>
            <a:off x="3350889" y="3896303"/>
            <a:ext cx="718457" cy="152400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1792810" y="4441371"/>
            <a:ext cx="1172453" cy="31350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4271353" y="4423171"/>
            <a:ext cx="1172453" cy="31350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24483"/>
          <a:stretch/>
        </p:blipFill>
        <p:spPr>
          <a:xfrm>
            <a:off x="5645813" y="3962779"/>
            <a:ext cx="2435492" cy="14631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57"/>
          <a:stretch/>
        </p:blipFill>
        <p:spPr>
          <a:xfrm>
            <a:off x="10384970" y="4128553"/>
            <a:ext cx="1060269" cy="90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6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Genetic Inheritance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" y="18288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Punnett squares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016138" y="3762103"/>
            <a:ext cx="6544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Inherited disorders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7711" y="4791298"/>
            <a:ext cx="1228725" cy="924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77056" y="4714565"/>
            <a:ext cx="1383574" cy="10009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5408023" y="4714565"/>
            <a:ext cx="1713750" cy="1140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528" y="608035"/>
            <a:ext cx="2505075" cy="182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biLevel thresh="50000"/>
          </a:blip>
          <a:stretch>
            <a:fillRect/>
          </a:stretch>
        </p:blipFill>
        <p:spPr>
          <a:xfrm>
            <a:off x="4173691" y="552212"/>
            <a:ext cx="2120129" cy="15900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8710" y="18288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Sex determination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" y="3944983"/>
            <a:ext cx="2704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variation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05" b="40190"/>
          <a:stretch/>
        </p:blipFill>
        <p:spPr>
          <a:xfrm>
            <a:off x="1277162" y="4322423"/>
            <a:ext cx="623483" cy="18645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0" t="6857" r="19460" b="18095"/>
          <a:stretch/>
        </p:blipFill>
        <p:spPr>
          <a:xfrm>
            <a:off x="2047771" y="4219962"/>
            <a:ext cx="332765" cy="3913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209314" y="27432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Mendel 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62540" y="643651"/>
            <a:ext cx="2354152" cy="168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2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8332" y="2325189"/>
            <a:ext cx="637467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Evolution &amp; Classification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29250" y="313509"/>
            <a:ext cx="4467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Natural selection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7655" b="21105"/>
          <a:stretch/>
        </p:blipFill>
        <p:spPr>
          <a:xfrm>
            <a:off x="3357566" y="682841"/>
            <a:ext cx="2010863" cy="615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79" y="313509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speciation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6286159" y="682841"/>
            <a:ext cx="1966640" cy="8428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600891" y="313509"/>
            <a:ext cx="356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Darwin, Lamarck &amp; </a:t>
            </a:r>
            <a:r>
              <a:rPr lang="en-GB" dirty="0" err="1" smtClean="0"/>
              <a:t>wallace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71" y="607463"/>
            <a:ext cx="602160" cy="602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922" y="607462"/>
            <a:ext cx="457195" cy="6127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9805" y="618966"/>
            <a:ext cx="411136" cy="6012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987246" y="369604"/>
            <a:ext cx="2769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Evidence for evolution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9622" r="18885"/>
          <a:stretch/>
        </p:blipFill>
        <p:spPr>
          <a:xfrm>
            <a:off x="9999616" y="738936"/>
            <a:ext cx="744583" cy="6366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731833" y="2841037"/>
            <a:ext cx="214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extinction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34753" y="3257738"/>
            <a:ext cx="1135516" cy="7556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68429" y="3371629"/>
            <a:ext cx="171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Antibiotic resistance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3513" y="3687807"/>
            <a:ext cx="2801471" cy="12956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9553" y="3371629"/>
            <a:ext cx="171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classification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4427" b="3705"/>
          <a:stretch/>
        </p:blipFill>
        <p:spPr>
          <a:xfrm>
            <a:off x="755247" y="3898411"/>
            <a:ext cx="1600251" cy="140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5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197" y="2325189"/>
            <a:ext cx="688412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>
                <a:latin typeface="Moon Flower Bold" panose="02000500000000000000" pitchFamily="2" charset="0"/>
              </a:rPr>
              <a:t>Topic 6 Inheritance, Variation &amp; Evolution</a:t>
            </a:r>
          </a:p>
          <a:p>
            <a:pPr algn="ctr"/>
            <a:r>
              <a:rPr lang="en-GB" sz="3600" dirty="0" smtClean="0">
                <a:latin typeface="Moon Flower Bold" panose="02000500000000000000" pitchFamily="2" charset="0"/>
              </a:rPr>
              <a:t>Selective breeding, genetic engineering &amp; cloning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0629" y="130629"/>
            <a:ext cx="466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Selective breeding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9643"/>
          <a:stretch/>
        </p:blipFill>
        <p:spPr>
          <a:xfrm>
            <a:off x="1769745" y="404946"/>
            <a:ext cx="1385207" cy="7009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07977" y="130629"/>
            <a:ext cx="3226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Genetic engineering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8419963" y="588662"/>
            <a:ext cx="2771775" cy="1647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50377" y="3371629"/>
            <a:ext cx="2442754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Cloning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2116187" y="3749040"/>
            <a:ext cx="2636924" cy="14826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7495899" y="3756105"/>
            <a:ext cx="4262846" cy="147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80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on Flower">
      <a:majorFont>
        <a:latin typeface="Moon Flower Bold"/>
        <a:ea typeface=""/>
        <a:cs typeface=""/>
      </a:majorFont>
      <a:minorFont>
        <a:latin typeface="Moon Flowe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100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Moon Flower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Lewis</dc:creator>
  <cp:lastModifiedBy>L Lewis</cp:lastModifiedBy>
  <cp:revision>11</cp:revision>
  <dcterms:created xsi:type="dcterms:W3CDTF">2020-04-10T13:22:52Z</dcterms:created>
  <dcterms:modified xsi:type="dcterms:W3CDTF">2020-04-14T18:15:43Z</dcterms:modified>
</cp:coreProperties>
</file>