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2DE6-3D35-4C81-B11F-795FA3B2025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104F-4EC7-4B9F-9ED5-A4F4BC1CC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952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2DE6-3D35-4C81-B11F-795FA3B2025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104F-4EC7-4B9F-9ED5-A4F4BC1CC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532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2DE6-3D35-4C81-B11F-795FA3B2025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104F-4EC7-4B9F-9ED5-A4F4BC1CC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052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2DE6-3D35-4C81-B11F-795FA3B2025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104F-4EC7-4B9F-9ED5-A4F4BC1CC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495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2DE6-3D35-4C81-B11F-795FA3B2025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104F-4EC7-4B9F-9ED5-A4F4BC1CC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722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2DE6-3D35-4C81-B11F-795FA3B2025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104F-4EC7-4B9F-9ED5-A4F4BC1CC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157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2DE6-3D35-4C81-B11F-795FA3B2025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104F-4EC7-4B9F-9ED5-A4F4BC1CC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41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2DE6-3D35-4C81-B11F-795FA3B2025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104F-4EC7-4B9F-9ED5-A4F4BC1CC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713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2DE6-3D35-4C81-B11F-795FA3B2025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104F-4EC7-4B9F-9ED5-A4F4BC1CC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6929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2DE6-3D35-4C81-B11F-795FA3B2025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104F-4EC7-4B9F-9ED5-A4F4BC1CC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833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2DE6-3D35-4C81-B11F-795FA3B2025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104F-4EC7-4B9F-9ED5-A4F4BC1CC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7471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82DE6-3D35-4C81-B11F-795FA3B2025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8104F-4EC7-4B9F-9ED5-A4F4BC1CC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711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7 Ecology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Adaptations, interdependence &amp; competition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4503" y="91440"/>
            <a:ext cx="3958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adaptations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9"/>
          <a:stretch/>
        </p:blipFill>
        <p:spPr>
          <a:xfrm>
            <a:off x="1762397" y="343205"/>
            <a:ext cx="642256" cy="5419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68343" y="91440"/>
            <a:ext cx="219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Biotic &amp; abiotic factors 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04"/>
          <a:stretch/>
        </p:blipFill>
        <p:spPr>
          <a:xfrm>
            <a:off x="8249048" y="461404"/>
            <a:ext cx="492179" cy="4237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90"/>
          <a:stretch/>
        </p:blipFill>
        <p:spPr>
          <a:xfrm>
            <a:off x="9248501" y="460772"/>
            <a:ext cx="469825" cy="37496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07131" y="3579223"/>
            <a:ext cx="2155372" cy="374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Predator prey cycle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4919872" y="3954188"/>
            <a:ext cx="1929890" cy="147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80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7 Ecology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Biodiversity &amp; human Impact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grayscl/>
          </a:blip>
          <a:srcRect l="4918" t="2368" r="2705" b="7374"/>
          <a:stretch/>
        </p:blipFill>
        <p:spPr>
          <a:xfrm>
            <a:off x="862148" y="689419"/>
            <a:ext cx="2416630" cy="15186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9269" y="126589"/>
            <a:ext cx="2782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Carbon cycle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5355771" y="126589"/>
            <a:ext cx="194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Water cycle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5577840" y="689418"/>
            <a:ext cx="1408611" cy="14086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13371" y="126589"/>
            <a:ext cx="2717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biodiversity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0335" y="495921"/>
            <a:ext cx="1186406" cy="87730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34198" y="3423760"/>
            <a:ext cx="7511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Human impact on the environment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4214" y="3793091"/>
            <a:ext cx="711109" cy="6334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886895" y="4109804"/>
            <a:ext cx="1717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Land use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4023364" y="5367048"/>
            <a:ext cx="1658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Waste management 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8321044" y="4109804"/>
            <a:ext cx="1199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Deforestation 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7442515" y="5353985"/>
            <a:ext cx="2078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Global warming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2157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on Flower">
      <a:majorFont>
        <a:latin typeface="Moon Flower Bold"/>
        <a:ea typeface=""/>
        <a:cs typeface=""/>
      </a:majorFont>
      <a:minorFont>
        <a:latin typeface="Moon Flower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6076</TotalTime>
  <Words>40</Words>
  <Application>Microsoft Office PowerPoint</Application>
  <PresentationFormat>Widescreen</PresentationFormat>
  <Paragraphs>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Moon Flower 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 Lewis</dc:creator>
  <cp:lastModifiedBy>L Lewis</cp:lastModifiedBy>
  <cp:revision>13</cp:revision>
  <dcterms:created xsi:type="dcterms:W3CDTF">2020-04-10T13:32:31Z</dcterms:created>
  <dcterms:modified xsi:type="dcterms:W3CDTF">2020-04-14T18:57:55Z</dcterms:modified>
</cp:coreProperties>
</file>