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95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3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05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9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72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5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4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1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92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83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47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2DE6-3D35-4C81-B11F-795FA3B20251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8104F-4EC7-4B9F-9ED5-A4F4BC1CC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71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Adaptations, interdependence &amp; competition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503" y="91440"/>
            <a:ext cx="395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adaptations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9"/>
          <a:stretch/>
        </p:blipFill>
        <p:spPr>
          <a:xfrm>
            <a:off x="1762397" y="343205"/>
            <a:ext cx="642256" cy="5419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68343" y="91440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Biotic &amp; abiotic factors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4"/>
          <a:stretch/>
        </p:blipFill>
        <p:spPr>
          <a:xfrm>
            <a:off x="8249048" y="461404"/>
            <a:ext cx="492179" cy="423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0"/>
          <a:stretch/>
        </p:blipFill>
        <p:spPr>
          <a:xfrm>
            <a:off x="9248501" y="460772"/>
            <a:ext cx="469825" cy="3749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07131" y="3579223"/>
            <a:ext cx="2155372" cy="374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Predator prey cycle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919872" y="3954188"/>
            <a:ext cx="1929890" cy="14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8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Biodiversity &amp; human Impact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grayscl/>
          </a:blip>
          <a:srcRect l="4918" t="2368" r="2705" b="7374"/>
          <a:stretch/>
        </p:blipFill>
        <p:spPr>
          <a:xfrm>
            <a:off x="862148" y="689419"/>
            <a:ext cx="2416630" cy="1518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269" y="126589"/>
            <a:ext cx="278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Carbon cycle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355771" y="126589"/>
            <a:ext cx="194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Water cycle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577840" y="689418"/>
            <a:ext cx="1408611" cy="14086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13371" y="126589"/>
            <a:ext cx="271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biodiversity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5" y="495921"/>
            <a:ext cx="1186406" cy="8773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3423760"/>
            <a:ext cx="751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Human impact on the environment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016" y="3793091"/>
            <a:ext cx="711109" cy="6334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2697" y="4109804"/>
            <a:ext cx="1717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Land use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489166" y="5367048"/>
            <a:ext cx="165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Waste management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786846" y="4109804"/>
            <a:ext cx="119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Deforestation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908317" y="5353985"/>
            <a:ext cx="2078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Global warming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235440" y="3423760"/>
            <a:ext cx="2403566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Decay &amp; biogas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8353" y="3845222"/>
            <a:ext cx="1010369" cy="101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5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Trophic levels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951" y="222069"/>
            <a:ext cx="2632312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Food chains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721241" y="597034"/>
            <a:ext cx="1437731" cy="5845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04811" y="222069"/>
            <a:ext cx="2338252" cy="374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Pyramid of biomass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40449" y="537187"/>
            <a:ext cx="2466975" cy="1847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34145" y="3476133"/>
            <a:ext cx="1358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Transfer of biomass</a:t>
            </a:r>
          </a:p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7676" y="4503967"/>
            <a:ext cx="3631474" cy="18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4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7 Ecology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Food production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2697" y="261257"/>
            <a:ext cx="2795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Food security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4"/>
          <a:stretch/>
        </p:blipFill>
        <p:spPr>
          <a:xfrm>
            <a:off x="1439675" y="578336"/>
            <a:ext cx="462057" cy="398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19703" y="261257"/>
            <a:ext cx="300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Farming techniques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4"/>
          <a:stretch/>
        </p:blipFill>
        <p:spPr>
          <a:xfrm>
            <a:off x="7733213" y="630589"/>
            <a:ext cx="616131" cy="5316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6" b="25142"/>
          <a:stretch/>
        </p:blipFill>
        <p:spPr>
          <a:xfrm>
            <a:off x="9581413" y="746182"/>
            <a:ext cx="642415" cy="416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6503" y="35400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biotechnology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6"/>
          <a:stretch/>
        </p:blipFill>
        <p:spPr>
          <a:xfrm>
            <a:off x="4297679" y="3909366"/>
            <a:ext cx="981891" cy="7986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9"/>
          <a:stretch/>
        </p:blipFill>
        <p:spPr>
          <a:xfrm>
            <a:off x="6892793" y="4000417"/>
            <a:ext cx="840420" cy="7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22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6075</TotalTime>
  <Words>66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11</cp:revision>
  <dcterms:created xsi:type="dcterms:W3CDTF">2020-04-10T13:32:31Z</dcterms:created>
  <dcterms:modified xsi:type="dcterms:W3CDTF">2020-04-14T18:47:44Z</dcterms:modified>
</cp:coreProperties>
</file>